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57" r:id="rId5"/>
    <p:sldId id="258" r:id="rId6"/>
    <p:sldId id="259" r:id="rId7"/>
    <p:sldId id="260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FA84B6-2AA1-4A8E-9B19-01039D69ACB5}" type="datetimeFigureOut">
              <a:rPr lang="nl-NL" smtClean="0"/>
              <a:t>18-04-17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6FDE03-F525-49B1-AD69-4F39F91ACE4A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84B6-2AA1-4A8E-9B19-01039D69ACB5}" type="datetimeFigureOut">
              <a:rPr lang="nl-NL" smtClean="0"/>
              <a:t>18-04-17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DE03-F525-49B1-AD69-4F39F91ACE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77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84B6-2AA1-4A8E-9B19-01039D69ACB5}" type="datetimeFigureOut">
              <a:rPr lang="nl-NL" smtClean="0"/>
              <a:t>18-04-17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DE03-F525-49B1-AD69-4F39F91ACE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92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84B6-2AA1-4A8E-9B19-01039D69ACB5}" type="datetimeFigureOut">
              <a:rPr lang="nl-NL" smtClean="0"/>
              <a:t>18-04-17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DE03-F525-49B1-AD69-4F39F91ACE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35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84B6-2AA1-4A8E-9B19-01039D69ACB5}" type="datetimeFigureOut">
              <a:rPr lang="nl-NL" smtClean="0"/>
              <a:t>18-04-17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DE03-F525-49B1-AD69-4F39F91ACE4A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61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84B6-2AA1-4A8E-9B19-01039D69ACB5}" type="datetimeFigureOut">
              <a:rPr lang="nl-NL" smtClean="0"/>
              <a:t>18-04-17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DE03-F525-49B1-AD69-4F39F91ACE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84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84B6-2AA1-4A8E-9B19-01039D69ACB5}" type="datetimeFigureOut">
              <a:rPr lang="nl-NL" smtClean="0"/>
              <a:t>18-04-17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DE03-F525-49B1-AD69-4F39F91ACE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368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84B6-2AA1-4A8E-9B19-01039D69ACB5}" type="datetimeFigureOut">
              <a:rPr lang="nl-NL" smtClean="0"/>
              <a:t>18-04-17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DE03-F525-49B1-AD69-4F39F91ACE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91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84B6-2AA1-4A8E-9B19-01039D69ACB5}" type="datetimeFigureOut">
              <a:rPr lang="nl-NL" smtClean="0"/>
              <a:t>18-04-17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DE03-F525-49B1-AD69-4F39F91ACE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6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84B6-2AA1-4A8E-9B19-01039D69ACB5}" type="datetimeFigureOut">
              <a:rPr lang="nl-NL" smtClean="0"/>
              <a:t>18-04-17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DE03-F525-49B1-AD69-4F39F91ACE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43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84B6-2AA1-4A8E-9B19-01039D69ACB5}" type="datetimeFigureOut">
              <a:rPr lang="nl-NL" smtClean="0"/>
              <a:t>18-04-17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DE03-F525-49B1-AD69-4F39F91ACE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68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8FA84B6-2AA1-4A8E-9B19-01039D69ACB5}" type="datetimeFigureOut">
              <a:rPr lang="nl-NL" smtClean="0"/>
              <a:t>18-04-17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E6FDE03-F525-49B1-AD69-4F39F91ACE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9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400961"/>
            <a:ext cx="9144000" cy="1077156"/>
          </a:xfrm>
        </p:spPr>
        <p:txBody>
          <a:bodyPr/>
          <a:lstStyle/>
          <a:p>
            <a:r>
              <a:rPr lang="nl-NL" dirty="0"/>
              <a:t>3-D Printen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029877"/>
            <a:ext cx="9144000" cy="1655762"/>
          </a:xfrm>
        </p:spPr>
        <p:txBody>
          <a:bodyPr/>
          <a:lstStyle/>
          <a:p>
            <a:r>
              <a:rPr lang="nl-NL" dirty="0"/>
              <a:t>Romy Helling</a:t>
            </a:r>
          </a:p>
          <a:p>
            <a:r>
              <a:rPr lang="nl-NL" dirty="0"/>
              <a:t>&amp;</a:t>
            </a:r>
          </a:p>
          <a:p>
            <a:r>
              <a:rPr lang="nl-NL" dirty="0"/>
              <a:t>Mitch Didden</a:t>
            </a:r>
          </a:p>
        </p:txBody>
      </p:sp>
    </p:spTree>
    <p:extLst>
      <p:ext uri="{BB962C8B-B14F-4D97-AF65-F5344CB8AC3E}">
        <p14:creationId xmlns:p14="http://schemas.microsoft.com/office/powerpoint/2010/main" val="412132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weten jullie al over 3-D printen</a:t>
            </a:r>
          </a:p>
        </p:txBody>
      </p:sp>
      <p:pic>
        <p:nvPicPr>
          <p:cNvPr id="5122" name="Picture 2" descr="Afbeeldingsresultaat voor 3d pr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87" y="2333383"/>
            <a:ext cx="4131185" cy="30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3d pri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994" y="2262930"/>
            <a:ext cx="4762501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8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Klokhuis filmpje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https://www.youtube.com/watch?v=ugzAqfTOIMM</a:t>
            </a:r>
          </a:p>
        </p:txBody>
      </p:sp>
      <p:pic>
        <p:nvPicPr>
          <p:cNvPr id="6146" name="Picture 2" descr="Afbeeldingsresultaat voor klokhu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59" y="1694575"/>
            <a:ext cx="4195243" cy="431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49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3d prin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2" y="228314"/>
            <a:ext cx="11715060" cy="63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Het 3-D printen is ontstaan in 2000</a:t>
            </a:r>
          </a:p>
          <a:p>
            <a:pPr marL="45720" indent="0">
              <a:buNone/>
            </a:pPr>
            <a:endParaRPr lang="nl-NL" b="1" dirty="0"/>
          </a:p>
          <a:p>
            <a:pPr marL="45720" indent="0">
              <a:buNone/>
            </a:pPr>
            <a:endParaRPr lang="nl-NL" b="1" dirty="0"/>
          </a:p>
          <a:p>
            <a:pPr marL="45720" indent="0">
              <a:buNone/>
            </a:pPr>
            <a:endParaRPr lang="nl-NL" b="1" dirty="0"/>
          </a:p>
          <a:p>
            <a:r>
              <a:rPr lang="nl-NL" b="1" dirty="0"/>
              <a:t>Verschillende materialen</a:t>
            </a:r>
          </a:p>
          <a:p>
            <a:pPr marL="45720" indent="0">
              <a:buNone/>
            </a:pPr>
            <a:endParaRPr lang="nl-NL" b="1" dirty="0"/>
          </a:p>
          <a:p>
            <a:pPr marL="45720" indent="0">
              <a:buNone/>
            </a:pPr>
            <a:endParaRPr lang="nl-NL" b="1" dirty="0"/>
          </a:p>
          <a:p>
            <a:r>
              <a:rPr lang="nl-NL" b="1" dirty="0"/>
              <a:t>Verschillende doeleinden</a:t>
            </a:r>
          </a:p>
          <a:p>
            <a:endParaRPr lang="nl-NL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Korte introductie over 3-D printen</a:t>
            </a:r>
          </a:p>
        </p:txBody>
      </p:sp>
    </p:spTree>
    <p:extLst>
      <p:ext uri="{BB962C8B-B14F-4D97-AF65-F5344CB8AC3E}">
        <p14:creationId xmlns:p14="http://schemas.microsoft.com/office/powerpoint/2010/main" val="264666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Medische wereld</a:t>
            </a:r>
          </a:p>
        </p:txBody>
      </p:sp>
      <p:pic>
        <p:nvPicPr>
          <p:cNvPr id="2050" name="Picture 2" descr="Afbeeldingsresultaat voor 3d printen medi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38" y="1828800"/>
            <a:ext cx="3857536" cy="24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3d printen medis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08" y="1965960"/>
            <a:ext cx="2694701" cy="190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3d printen medis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284" y="1904698"/>
            <a:ext cx="3640167" cy="242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3d printen medis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90" y="4099819"/>
            <a:ext cx="3365819" cy="239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beeldingsresultaat voor 3d printen medis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9" y="4331476"/>
            <a:ext cx="3931623" cy="197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fbeeldingsresultaat voor 3d printen medis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51" y="4423266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74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Architectuur</a:t>
            </a:r>
          </a:p>
        </p:txBody>
      </p:sp>
      <p:pic>
        <p:nvPicPr>
          <p:cNvPr id="3074" name="Picture 2" descr="Afbeeldingsresultaat voor 3d printen medis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1" y="1672345"/>
            <a:ext cx="3414320" cy="22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3d printen architectu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05" y="1399317"/>
            <a:ext cx="3303244" cy="217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3d printen architectu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22" y="605784"/>
            <a:ext cx="4400539" cy="220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3d printen architectu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27" y="3898868"/>
            <a:ext cx="3447595" cy="24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fbeeldingsresultaat voor 3d printen architectu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82" y="4095840"/>
            <a:ext cx="3577017" cy="219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fbeeldingsresultaat voor 3d printen architectuu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508" y="3383594"/>
            <a:ext cx="4029737" cy="29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22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</a:t>
            </a:r>
          </a:p>
        </p:txBody>
      </p:sp>
      <p:pic>
        <p:nvPicPr>
          <p:cNvPr id="4098" name="Picture 2" descr="Afbeeldingsresultaat voor 3d printen 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53" y="376552"/>
            <a:ext cx="3780167" cy="2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3d printen 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59" y="376552"/>
            <a:ext cx="4426474" cy="29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3d printen m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2" y="2894202"/>
            <a:ext cx="2874369" cy="15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beeldingsresultaat voor 3d printen mo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53" y="3429000"/>
            <a:ext cx="5535560" cy="311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fbeeldingsresultaat voor 3d printen mo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225" y="3691067"/>
            <a:ext cx="2301449" cy="258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fbeeldingsresultaat voor 3d printen mo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27" y="4597363"/>
            <a:ext cx="1726431" cy="17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06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Joris Laarman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965960"/>
            <a:ext cx="5263182" cy="823784"/>
          </a:xfrm>
        </p:spPr>
        <p:txBody>
          <a:bodyPr/>
          <a:lstStyle/>
          <a:p>
            <a:r>
              <a:rPr lang="nl-NL" dirty="0"/>
              <a:t>http://</a:t>
            </a:r>
            <a:r>
              <a:rPr lang="nl-NL" dirty="0" err="1"/>
              <a:t>www.jorislaarman.com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042" y="384825"/>
            <a:ext cx="4081076" cy="6116835"/>
          </a:xfrm>
          <a:prstGeom prst="rect">
            <a:avLst/>
          </a:prstGeom>
        </p:spPr>
      </p:pic>
      <p:pic>
        <p:nvPicPr>
          <p:cNvPr id="7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07" y="4676769"/>
            <a:ext cx="5062675" cy="1824891"/>
          </a:xfrm>
          <a:prstGeom prst="rect">
            <a:avLst/>
          </a:prstGeom>
        </p:spPr>
      </p:pic>
      <p:pic>
        <p:nvPicPr>
          <p:cNvPr id="10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07" y="2422460"/>
            <a:ext cx="5062675" cy="204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82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Filmpje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https://www.youtube.com/watch?v=6njAcUW_Imk</a:t>
            </a:r>
          </a:p>
        </p:txBody>
      </p:sp>
      <p:pic>
        <p:nvPicPr>
          <p:cNvPr id="7170" name="Picture 2" descr="Afbeeldingsresultaat voor geld verdie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8" y="2787015"/>
            <a:ext cx="47625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geld verdie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82" y="2516697"/>
            <a:ext cx="4670422" cy="376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52346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127</TotalTime>
  <Words>65</Words>
  <Application>Microsoft Office PowerPoint</Application>
  <PresentationFormat>Breedbeeld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Basis</vt:lpstr>
      <vt:lpstr>3-D Printen</vt:lpstr>
      <vt:lpstr>Wat weten jullie al over 3-D printen</vt:lpstr>
      <vt:lpstr>Klokhuis filmpje</vt:lpstr>
      <vt:lpstr>Korte introductie over 3-D printen</vt:lpstr>
      <vt:lpstr>Medische wereld</vt:lpstr>
      <vt:lpstr>Architectuur</vt:lpstr>
      <vt:lpstr>Mode</vt:lpstr>
      <vt:lpstr>Joris Laarman</vt:lpstr>
      <vt:lpstr>Filmpje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3-D Printen</dc:title>
  <dc:creator>mitch didden</dc:creator>
  <cp:lastModifiedBy>mitch didden</cp:lastModifiedBy>
  <cp:revision>7</cp:revision>
  <dcterms:created xsi:type="dcterms:W3CDTF">2017-04-17T17:40:34Z</dcterms:created>
  <dcterms:modified xsi:type="dcterms:W3CDTF">2017-04-18T06:45:34Z</dcterms:modified>
</cp:coreProperties>
</file>